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18FF08-767B-4F71-9111-C75B7D9800BD}" v="73" dt="2019-10-03T16:00:11.18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37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rek Wilson" userId="a629e27e-a509-4fce-b68e-50e83b1946b4" providerId="ADAL" clId="{E318FF08-767B-4F71-9111-C75B7D9800BD}"/>
    <pc:docChg chg="undo custSel modSld modMainMaster">
      <pc:chgData name="Derek Wilson" userId="a629e27e-a509-4fce-b68e-50e83b1946b4" providerId="ADAL" clId="{E318FF08-767B-4F71-9111-C75B7D9800BD}" dt="2019-10-03T16:03:33.687" v="663" actId="20577"/>
      <pc:docMkLst>
        <pc:docMk/>
      </pc:docMkLst>
      <pc:sldChg chg="addSp modSp setBg">
        <pc:chgData name="Derek Wilson" userId="a629e27e-a509-4fce-b68e-50e83b1946b4" providerId="ADAL" clId="{E318FF08-767B-4F71-9111-C75B7D9800BD}" dt="2019-10-03T15:50:21.177" v="283" actId="1076"/>
        <pc:sldMkLst>
          <pc:docMk/>
          <pc:sldMk cId="1704655830" sldId="256"/>
        </pc:sldMkLst>
        <pc:spChg chg="mod">
          <ac:chgData name="Derek Wilson" userId="a629e27e-a509-4fce-b68e-50e83b1946b4" providerId="ADAL" clId="{E318FF08-767B-4F71-9111-C75B7D9800BD}" dt="2019-10-03T15:50:17.302" v="282" actId="14100"/>
          <ac:spMkLst>
            <pc:docMk/>
            <pc:sldMk cId="1704655830" sldId="256"/>
            <ac:spMk id="2" creationId="{706CFC71-CFFC-4AD6-A65A-8B7C1810EEE4}"/>
          </ac:spMkLst>
        </pc:spChg>
        <pc:spChg chg="mod">
          <ac:chgData name="Derek Wilson" userId="a629e27e-a509-4fce-b68e-50e83b1946b4" providerId="ADAL" clId="{E318FF08-767B-4F71-9111-C75B7D9800BD}" dt="2019-10-03T15:50:06.411" v="281" actId="113"/>
          <ac:spMkLst>
            <pc:docMk/>
            <pc:sldMk cId="1704655830" sldId="256"/>
            <ac:spMk id="3" creationId="{D4E6ED1C-9479-471B-B02E-A290E08C7FE4}"/>
          </ac:spMkLst>
        </pc:spChg>
        <pc:picChg chg="add mod">
          <ac:chgData name="Derek Wilson" userId="a629e27e-a509-4fce-b68e-50e83b1946b4" providerId="ADAL" clId="{E318FF08-767B-4F71-9111-C75B7D9800BD}" dt="2019-10-03T15:50:21.177" v="283" actId="1076"/>
          <ac:picMkLst>
            <pc:docMk/>
            <pc:sldMk cId="1704655830" sldId="256"/>
            <ac:picMk id="4" creationId="{3D0A8C3B-3E23-4956-B2E9-771B4B90352B}"/>
          </ac:picMkLst>
        </pc:picChg>
      </pc:sldChg>
      <pc:sldChg chg="modSp">
        <pc:chgData name="Derek Wilson" userId="a629e27e-a509-4fce-b68e-50e83b1946b4" providerId="ADAL" clId="{E318FF08-767B-4F71-9111-C75B7D9800BD}" dt="2019-10-03T15:50:47.333" v="284" actId="255"/>
        <pc:sldMkLst>
          <pc:docMk/>
          <pc:sldMk cId="3453165534" sldId="257"/>
        </pc:sldMkLst>
        <pc:spChg chg="mod">
          <ac:chgData name="Derek Wilson" userId="a629e27e-a509-4fce-b68e-50e83b1946b4" providerId="ADAL" clId="{E318FF08-767B-4F71-9111-C75B7D9800BD}" dt="2019-10-03T15:50:47.333" v="284" actId="255"/>
          <ac:spMkLst>
            <pc:docMk/>
            <pc:sldMk cId="3453165534" sldId="257"/>
            <ac:spMk id="2" creationId="{BBC1EC16-5E70-4CAC-B70B-6C7548387467}"/>
          </ac:spMkLst>
        </pc:spChg>
        <pc:picChg chg="mod">
          <ac:chgData name="Derek Wilson" userId="a629e27e-a509-4fce-b68e-50e83b1946b4" providerId="ADAL" clId="{E318FF08-767B-4F71-9111-C75B7D9800BD}" dt="2019-10-03T15:42:56.411" v="88" actId="1076"/>
          <ac:picMkLst>
            <pc:docMk/>
            <pc:sldMk cId="3453165534" sldId="257"/>
            <ac:picMk id="4" creationId="{D567C382-819B-46EF-83F7-E7418D96EFB6}"/>
          </ac:picMkLst>
        </pc:picChg>
      </pc:sldChg>
      <pc:sldChg chg="addSp delSp modSp setBg delDesignElem">
        <pc:chgData name="Derek Wilson" userId="a629e27e-a509-4fce-b68e-50e83b1946b4" providerId="ADAL" clId="{E318FF08-767B-4F71-9111-C75B7D9800BD}" dt="2019-10-03T15:52:22.932" v="295" actId="14100"/>
        <pc:sldMkLst>
          <pc:docMk/>
          <pc:sldMk cId="3536775554" sldId="258"/>
        </pc:sldMkLst>
        <pc:spChg chg="del">
          <ac:chgData name="Derek Wilson" userId="a629e27e-a509-4fce-b68e-50e83b1946b4" providerId="ADAL" clId="{E318FF08-767B-4F71-9111-C75B7D9800BD}" dt="2019-10-03T15:40:24.592" v="69" actId="478"/>
          <ac:spMkLst>
            <pc:docMk/>
            <pc:sldMk cId="3536775554" sldId="258"/>
            <ac:spMk id="2" creationId="{27FC02C9-DF57-451F-B038-1B1BA127EDE5}"/>
          </ac:spMkLst>
        </pc:spChg>
        <pc:spChg chg="mod">
          <ac:chgData name="Derek Wilson" userId="a629e27e-a509-4fce-b68e-50e83b1946b4" providerId="ADAL" clId="{E318FF08-767B-4F71-9111-C75B7D9800BD}" dt="2019-10-03T15:52:22.932" v="295" actId="14100"/>
          <ac:spMkLst>
            <pc:docMk/>
            <pc:sldMk cId="3536775554" sldId="258"/>
            <ac:spMk id="3" creationId="{BF906B69-380C-49A0-86A4-2D010440A32A}"/>
          </ac:spMkLst>
        </pc:spChg>
        <pc:spChg chg="add mod">
          <ac:chgData name="Derek Wilson" userId="a629e27e-a509-4fce-b68e-50e83b1946b4" providerId="ADAL" clId="{E318FF08-767B-4F71-9111-C75B7D9800BD}" dt="2019-10-03T15:50:53.692" v="285" actId="255"/>
          <ac:spMkLst>
            <pc:docMk/>
            <pc:sldMk cId="3536775554" sldId="258"/>
            <ac:spMk id="5" creationId="{8A50934F-C900-4ABE-AF6E-2BF85D30BDCB}"/>
          </ac:spMkLst>
        </pc:spChg>
        <pc:spChg chg="del">
          <ac:chgData name="Derek Wilson" userId="a629e27e-a509-4fce-b68e-50e83b1946b4" providerId="ADAL" clId="{E318FF08-767B-4F71-9111-C75B7D9800BD}" dt="2019-10-03T15:44:16.036" v="153"/>
          <ac:spMkLst>
            <pc:docMk/>
            <pc:sldMk cId="3536775554" sldId="258"/>
            <ac:spMk id="16" creationId="{5118BA95-03E7-41B7-B442-0AF8C0A7FF68}"/>
          </ac:spMkLst>
        </pc:spChg>
        <pc:spChg chg="del">
          <ac:chgData name="Derek Wilson" userId="a629e27e-a509-4fce-b68e-50e83b1946b4" providerId="ADAL" clId="{E318FF08-767B-4F71-9111-C75B7D9800BD}" dt="2019-10-03T15:44:16.036" v="153"/>
          <ac:spMkLst>
            <pc:docMk/>
            <pc:sldMk cId="3536775554" sldId="258"/>
            <ac:spMk id="19" creationId="{AD9B3EAD-A2B3-42C4-927C-3455E3E69EE6}"/>
          </ac:spMkLst>
        </pc:spChg>
        <pc:grpChg chg="del">
          <ac:chgData name="Derek Wilson" userId="a629e27e-a509-4fce-b68e-50e83b1946b4" providerId="ADAL" clId="{E318FF08-767B-4F71-9111-C75B7D9800BD}" dt="2019-10-03T15:44:16.036" v="153"/>
          <ac:grpSpMkLst>
            <pc:docMk/>
            <pc:sldMk cId="3536775554" sldId="258"/>
            <ac:grpSpMk id="17" creationId="{E799C3D5-7D55-4046-808C-F290F456D6EF}"/>
          </ac:grpSpMkLst>
        </pc:grpChg>
      </pc:sldChg>
      <pc:sldChg chg="delSp modSp setBg delDesignElem">
        <pc:chgData name="Derek Wilson" userId="a629e27e-a509-4fce-b68e-50e83b1946b4" providerId="ADAL" clId="{E318FF08-767B-4F71-9111-C75B7D9800BD}" dt="2019-10-03T16:00:53.734" v="602" actId="20577"/>
        <pc:sldMkLst>
          <pc:docMk/>
          <pc:sldMk cId="2696504591" sldId="259"/>
        </pc:sldMkLst>
        <pc:spChg chg="mod">
          <ac:chgData name="Derek Wilson" userId="a629e27e-a509-4fce-b68e-50e83b1946b4" providerId="ADAL" clId="{E318FF08-767B-4F71-9111-C75B7D9800BD}" dt="2019-10-03T15:51:02.753" v="287" actId="255"/>
          <ac:spMkLst>
            <pc:docMk/>
            <pc:sldMk cId="2696504591" sldId="259"/>
            <ac:spMk id="2" creationId="{E6EE504E-0FE1-4C66-8264-53E4A54B7416}"/>
          </ac:spMkLst>
        </pc:spChg>
        <pc:spChg chg="mod">
          <ac:chgData name="Derek Wilson" userId="a629e27e-a509-4fce-b68e-50e83b1946b4" providerId="ADAL" clId="{E318FF08-767B-4F71-9111-C75B7D9800BD}" dt="2019-10-03T16:00:53.734" v="602" actId="20577"/>
          <ac:spMkLst>
            <pc:docMk/>
            <pc:sldMk cId="2696504591" sldId="259"/>
            <ac:spMk id="9" creationId="{0375E727-D26D-4D46-8C8D-493638A116D0}"/>
          </ac:spMkLst>
        </pc:spChg>
        <pc:spChg chg="del">
          <ac:chgData name="Derek Wilson" userId="a629e27e-a509-4fce-b68e-50e83b1946b4" providerId="ADAL" clId="{E318FF08-767B-4F71-9111-C75B7D9800BD}" dt="2019-10-03T15:44:41.708" v="160"/>
          <ac:spMkLst>
            <pc:docMk/>
            <pc:sldMk cId="2696504591" sldId="259"/>
            <ac:spMk id="12" creationId="{881BB01C-2DAE-48BD-8E81-DAE2E1BC4DA8}"/>
          </ac:spMkLst>
        </pc:spChg>
        <pc:grpChg chg="del">
          <ac:chgData name="Derek Wilson" userId="a629e27e-a509-4fce-b68e-50e83b1946b4" providerId="ADAL" clId="{E318FF08-767B-4F71-9111-C75B7D9800BD}" dt="2019-10-03T15:44:41.708" v="160"/>
          <ac:grpSpMkLst>
            <pc:docMk/>
            <pc:sldMk cId="2696504591" sldId="259"/>
            <ac:grpSpMk id="14" creationId="{AD55FF18-1979-4730-A345-E74E328F0777}"/>
          </ac:grpSpMkLst>
        </pc:grpChg>
      </pc:sldChg>
      <pc:sldChg chg="delSp modSp setBg delDesignElem">
        <pc:chgData name="Derek Wilson" userId="a629e27e-a509-4fce-b68e-50e83b1946b4" providerId="ADAL" clId="{E318FF08-767B-4F71-9111-C75B7D9800BD}" dt="2019-10-03T16:02:05.375" v="647" actId="255"/>
        <pc:sldMkLst>
          <pc:docMk/>
          <pc:sldMk cId="2286263956" sldId="260"/>
        </pc:sldMkLst>
        <pc:spChg chg="mod">
          <ac:chgData name="Derek Wilson" userId="a629e27e-a509-4fce-b68e-50e83b1946b4" providerId="ADAL" clId="{E318FF08-767B-4F71-9111-C75B7D9800BD}" dt="2019-10-03T15:51:10.159" v="288" actId="255"/>
          <ac:spMkLst>
            <pc:docMk/>
            <pc:sldMk cId="2286263956" sldId="260"/>
            <ac:spMk id="2" creationId="{1CE075A9-F3DB-466A-B9F2-05D704F5A797}"/>
          </ac:spMkLst>
        </pc:spChg>
        <pc:spChg chg="mod">
          <ac:chgData name="Derek Wilson" userId="a629e27e-a509-4fce-b68e-50e83b1946b4" providerId="ADAL" clId="{E318FF08-767B-4F71-9111-C75B7D9800BD}" dt="2019-10-03T16:02:05.375" v="647" actId="255"/>
          <ac:spMkLst>
            <pc:docMk/>
            <pc:sldMk cId="2286263956" sldId="260"/>
            <ac:spMk id="9" creationId="{C2ACA6A8-7116-4080-BBF4-33C8B28B7613}"/>
          </ac:spMkLst>
        </pc:spChg>
        <pc:spChg chg="del">
          <ac:chgData name="Derek Wilson" userId="a629e27e-a509-4fce-b68e-50e83b1946b4" providerId="ADAL" clId="{E318FF08-767B-4F71-9111-C75B7D9800BD}" dt="2019-10-03T15:45:05.239" v="165"/>
          <ac:spMkLst>
            <pc:docMk/>
            <pc:sldMk cId="2286263956" sldId="260"/>
            <ac:spMk id="12" creationId="{881BB01C-2DAE-48BD-8E81-DAE2E1BC4DA8}"/>
          </ac:spMkLst>
        </pc:spChg>
        <pc:grpChg chg="del">
          <ac:chgData name="Derek Wilson" userId="a629e27e-a509-4fce-b68e-50e83b1946b4" providerId="ADAL" clId="{E318FF08-767B-4F71-9111-C75B7D9800BD}" dt="2019-10-03T15:45:05.239" v="165"/>
          <ac:grpSpMkLst>
            <pc:docMk/>
            <pc:sldMk cId="2286263956" sldId="260"/>
            <ac:grpSpMk id="14" creationId="{AD55FF18-1979-4730-A345-E74E328F0777}"/>
          </ac:grpSpMkLst>
        </pc:grpChg>
      </pc:sldChg>
      <pc:sldChg chg="modSp">
        <pc:chgData name="Derek Wilson" userId="a629e27e-a509-4fce-b68e-50e83b1946b4" providerId="ADAL" clId="{E318FF08-767B-4F71-9111-C75B7D9800BD}" dt="2019-10-03T15:53:23.057" v="299" actId="14100"/>
        <pc:sldMkLst>
          <pc:docMk/>
          <pc:sldMk cId="370838983" sldId="261"/>
        </pc:sldMkLst>
        <pc:spChg chg="mod">
          <ac:chgData name="Derek Wilson" userId="a629e27e-a509-4fce-b68e-50e83b1946b4" providerId="ADAL" clId="{E318FF08-767B-4F71-9111-C75B7D9800BD}" dt="2019-10-03T15:53:16.495" v="297" actId="14100"/>
          <ac:spMkLst>
            <pc:docMk/>
            <pc:sldMk cId="370838983" sldId="261"/>
            <ac:spMk id="2" creationId="{AB59966B-034A-44DB-8630-F54E76556649}"/>
          </ac:spMkLst>
        </pc:spChg>
        <pc:picChg chg="mod">
          <ac:chgData name="Derek Wilson" userId="a629e27e-a509-4fce-b68e-50e83b1946b4" providerId="ADAL" clId="{E318FF08-767B-4F71-9111-C75B7D9800BD}" dt="2019-10-03T15:53:23.057" v="299" actId="14100"/>
          <ac:picMkLst>
            <pc:docMk/>
            <pc:sldMk cId="370838983" sldId="261"/>
            <ac:picMk id="4" creationId="{74096702-9AC9-4179-AD74-3C72528D3A4E}"/>
          </ac:picMkLst>
        </pc:picChg>
      </pc:sldChg>
      <pc:sldChg chg="delSp modSp setBg delDesignElem">
        <pc:chgData name="Derek Wilson" userId="a629e27e-a509-4fce-b68e-50e83b1946b4" providerId="ADAL" clId="{E318FF08-767B-4F71-9111-C75B7D9800BD}" dt="2019-10-03T16:03:33.687" v="663" actId="20577"/>
        <pc:sldMkLst>
          <pc:docMk/>
          <pc:sldMk cId="4293576343" sldId="262"/>
        </pc:sldMkLst>
        <pc:spChg chg="mod">
          <ac:chgData name="Derek Wilson" userId="a629e27e-a509-4fce-b68e-50e83b1946b4" providerId="ADAL" clId="{E318FF08-767B-4F71-9111-C75B7D9800BD}" dt="2019-10-03T15:51:28.253" v="291" actId="1076"/>
          <ac:spMkLst>
            <pc:docMk/>
            <pc:sldMk cId="4293576343" sldId="262"/>
            <ac:spMk id="2" creationId="{68EED87D-AC24-46E2-AB10-26B8EC25DC8E}"/>
          </ac:spMkLst>
        </pc:spChg>
        <pc:spChg chg="mod">
          <ac:chgData name="Derek Wilson" userId="a629e27e-a509-4fce-b68e-50e83b1946b4" providerId="ADAL" clId="{E318FF08-767B-4F71-9111-C75B7D9800BD}" dt="2019-10-03T16:03:33.687" v="663" actId="20577"/>
          <ac:spMkLst>
            <pc:docMk/>
            <pc:sldMk cId="4293576343" sldId="262"/>
            <ac:spMk id="3" creationId="{EA9E5F1A-4A11-4C79-B2C1-A3317D916F9E}"/>
          </ac:spMkLst>
        </pc:spChg>
        <pc:spChg chg="del">
          <ac:chgData name="Derek Wilson" userId="a629e27e-a509-4fce-b68e-50e83b1946b4" providerId="ADAL" clId="{E318FF08-767B-4F71-9111-C75B7D9800BD}" dt="2019-10-03T15:46:00.517" v="205"/>
          <ac:spMkLst>
            <pc:docMk/>
            <pc:sldMk cId="4293576343" sldId="262"/>
            <ac:spMk id="8" creationId="{3C06EAFD-0C69-4B3B-BEA7-E7E11DDF9C43}"/>
          </ac:spMkLst>
        </pc:spChg>
        <pc:spChg chg="del">
          <ac:chgData name="Derek Wilson" userId="a629e27e-a509-4fce-b68e-50e83b1946b4" providerId="ADAL" clId="{E318FF08-767B-4F71-9111-C75B7D9800BD}" dt="2019-10-03T15:46:00.517" v="205"/>
          <ac:spMkLst>
            <pc:docMk/>
            <pc:sldMk cId="4293576343" sldId="262"/>
            <ac:spMk id="10" creationId="{A4066C89-42FB-4624-9AFE-3A31B36491B5}"/>
          </ac:spMkLst>
        </pc:spChg>
        <pc:spChg chg="del">
          <ac:chgData name="Derek Wilson" userId="a629e27e-a509-4fce-b68e-50e83b1946b4" providerId="ADAL" clId="{E318FF08-767B-4F71-9111-C75B7D9800BD}" dt="2019-10-03T15:46:00.517" v="205"/>
          <ac:spMkLst>
            <pc:docMk/>
            <pc:sldMk cId="4293576343" sldId="262"/>
            <ac:spMk id="12" creationId="{BA218FBC-B2D6-48CA-9289-C4110162EDAD}"/>
          </ac:spMkLst>
        </pc:spChg>
        <pc:spChg chg="del">
          <ac:chgData name="Derek Wilson" userId="a629e27e-a509-4fce-b68e-50e83b1946b4" providerId="ADAL" clId="{E318FF08-767B-4F71-9111-C75B7D9800BD}" dt="2019-10-03T15:46:00.517" v="205"/>
          <ac:spMkLst>
            <pc:docMk/>
            <pc:sldMk cId="4293576343" sldId="262"/>
            <ac:spMk id="14" creationId="{2DED9084-49DA-4911-ACB7-5F9E4DEFA039}"/>
          </ac:spMkLst>
        </pc:spChg>
      </pc:sldChg>
      <pc:sldMasterChg chg="setBg modSldLayout">
        <pc:chgData name="Derek Wilson" userId="a629e27e-a509-4fce-b68e-50e83b1946b4" providerId="ADAL" clId="{E318FF08-767B-4F71-9111-C75B7D9800BD}" dt="2019-10-03T15:36:57.916" v="61"/>
        <pc:sldMasterMkLst>
          <pc:docMk/>
          <pc:sldMasterMk cId="0" sldId="2147483840"/>
        </pc:sldMasterMkLst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1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2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3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4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5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6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7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8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49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50"/>
          </pc:sldLayoutMkLst>
        </pc:sldLayoutChg>
        <pc:sldLayoutChg chg="setBg">
          <pc:chgData name="Derek Wilson" userId="a629e27e-a509-4fce-b68e-50e83b1946b4" providerId="ADAL" clId="{E318FF08-767B-4F71-9111-C75B7D9800BD}" dt="2019-10-03T15:36:57.916" v="61"/>
          <pc:sldLayoutMkLst>
            <pc:docMk/>
            <pc:sldMasterMk cId="0" sldId="2147483840"/>
            <pc:sldLayoutMk cId="0" sldId="214748385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10/03/2019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microsoft.com/office/2007/relationships/hdphoto" Target="../media/hdphoto1.wdp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10/03/2019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06CFC71-CFFC-4AD6-A65A-8B7C1810EE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1560" y="578498"/>
            <a:ext cx="9966960" cy="3889533"/>
          </a:xfrm>
        </p:spPr>
        <p:txBody>
          <a:bodyPr/>
          <a:lstStyle/>
          <a:p>
            <a:r>
              <a:rPr lang="en-US" sz="4800" b="1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120 Columbia hill ct.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D4E6ED1C-9479-471B-B02E-A290E08C7F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69848" y="3881535"/>
            <a:ext cx="7891272" cy="1577433"/>
          </a:xfrm>
        </p:spPr>
        <p:txBody>
          <a:bodyPr>
            <a:noAutofit/>
          </a:bodyPr>
          <a:lstStyle/>
          <a:p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Grading Special Use Permit</a:t>
            </a:r>
          </a:p>
          <a:p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Washoe County Board of Adjustment</a:t>
            </a:r>
          </a:p>
          <a:p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October 3, 2019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D0A8C3B-3E23-4956-B2E9-771B4B9035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9597" y="4321923"/>
            <a:ext cx="2887211" cy="167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655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C1EC16-5E70-4CAC-B70B-6C7548387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4038" y="304365"/>
            <a:ext cx="10058400" cy="877637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Location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D567C382-819B-46EF-83F7-E7418D96EF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0667" y="1018716"/>
            <a:ext cx="7570887" cy="539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1655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F906B69-380C-49A0-86A4-2D010440A32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815613" y="426908"/>
            <a:ext cx="7278053" cy="540702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Special Use Permit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 to allow for grading of a driveway and horse arena associated with a single-family residence</a:t>
            </a:r>
            <a:r>
              <a:rPr lang="en-US" sz="2800" dirty="0"/>
              <a:t>.</a:t>
            </a:r>
          </a:p>
          <a:p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xmlns="" id="{8A50934F-C900-4ABE-AF6E-2BF85D30BDC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31371" y="975114"/>
            <a:ext cx="10058400" cy="803436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Request</a:t>
            </a:r>
          </a:p>
        </p:txBody>
      </p:sp>
    </p:spTree>
    <p:extLst>
      <p:ext uri="{BB962C8B-B14F-4D97-AF65-F5344CB8AC3E}">
        <p14:creationId xmlns:p14="http://schemas.microsoft.com/office/powerpoint/2010/main" val="3536775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5F5EC8E9-4CA3-4364-B2A4-63501DE476C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9" r="2" b="2"/>
          <a:stretch/>
        </p:blipFill>
        <p:spPr>
          <a:xfrm>
            <a:off x="3344" y="3509433"/>
            <a:ext cx="4475150" cy="3348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E6EE504E-0FE1-4C66-8264-53E4A54B741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921413" y="474859"/>
            <a:ext cx="6729412" cy="1130008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Existing</a:t>
            </a:r>
            <a:r>
              <a:rPr 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conditions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0375E727-D26D-4D46-8C8D-493638A116D0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921413" y="1775667"/>
            <a:ext cx="6729412" cy="40513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The proposed driveway was graded several years ago (prior to the applicant acquiring the property).</a:t>
            </a:r>
          </a:p>
          <a:p>
            <a:pPr marL="0" indent="0"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This project uses the existing roadway as much as possible.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8A478E98-F069-458D-B116-8AD6799514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" b="321"/>
          <a:stretch/>
        </p:blipFill>
        <p:spPr>
          <a:xfrm>
            <a:off x="3344" y="10"/>
            <a:ext cx="4475150" cy="334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5045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467DE6B-B640-459E-9DFB-937B86FCC5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231"/>
          <a:stretch/>
        </p:blipFill>
        <p:spPr>
          <a:xfrm>
            <a:off x="3344" y="3509433"/>
            <a:ext cx="4475150" cy="334856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1CE075A9-F3DB-466A-B9F2-05D704F5A79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4949404" y="325567"/>
            <a:ext cx="6729412" cy="1609725"/>
          </a:xfrm>
          <a:ln>
            <a:noFill/>
          </a:ln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Existing conditions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xmlns="" id="{C2ACA6A8-7116-4080-BBF4-33C8B28B7613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002479" y="1935292"/>
            <a:ext cx="6729412" cy="40513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Existing informal grading was not necessarily completed to County standards. </a:t>
            </a:r>
          </a:p>
          <a:p>
            <a:pPr marL="0" indent="0"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This project will bring it into compliance. </a:t>
            </a:r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906B1857-0D31-4B29-AA4F-2BBBF289C6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" b="7"/>
          <a:stretch/>
        </p:blipFill>
        <p:spPr>
          <a:xfrm>
            <a:off x="3344" y="10"/>
            <a:ext cx="4475150" cy="334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263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59966B-034A-44DB-8630-F54E76556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74" y="102076"/>
            <a:ext cx="10058400" cy="778768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Site plan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74096702-9AC9-4179-AD74-3C72528D3A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8179" y="102075"/>
            <a:ext cx="9608742" cy="6474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38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tile tx="6350" ty="-127000" sx="65000" sy="64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EED87D-AC24-46E2-AB10-26B8EC25DC8E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4563" y="408360"/>
            <a:ext cx="2678469" cy="775315"/>
          </a:xfrm>
        </p:spPr>
        <p:txBody>
          <a:bodyPr>
            <a:noAutofit/>
          </a:bodyPr>
          <a:lstStyle/>
          <a:p>
            <a:pPr algn="r"/>
            <a:r>
              <a:rPr lang="en-US" sz="3200" b="1" dirty="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Summary</a:t>
            </a:r>
            <a:r>
              <a:rPr lang="en-US" sz="3200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A9E5F1A-4A11-4C79-B2C1-A3317D916F9E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306286" y="796018"/>
            <a:ext cx="8879632" cy="5572125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Grading to be completed in 2 phases:</a:t>
            </a:r>
          </a:p>
          <a:p>
            <a:pPr marL="274320" lvl="1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	Phase 1 – Driveway and House Pad.</a:t>
            </a:r>
          </a:p>
          <a:p>
            <a:pPr marL="274320" lvl="1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	Phase 2 – Arena and Barn.</a:t>
            </a:r>
          </a:p>
          <a:p>
            <a:pPr marL="274320" lvl="1" indent="0">
              <a:buNone/>
            </a:pP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74320" lvl="1" indent="0">
              <a:buNone/>
            </a:pPr>
            <a:endParaRPr lang="en-US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74320" lvl="1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- Proposed grading is consistent with custom homes on adjoining    property and within the area.</a:t>
            </a:r>
          </a:p>
          <a:p>
            <a:pPr marL="274320" lvl="1" indent="0"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74320" lvl="1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- Any visible cut slopes will be stabilized and revegetated with native plant materials.</a:t>
            </a:r>
          </a:p>
          <a:p>
            <a:pPr marL="274320" lvl="1" indent="0">
              <a:buNone/>
            </a:pP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74320" lvl="1" indent="0">
              <a:buNone/>
            </a:pP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- The majority of grading can not be seen from surrounding properties.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357634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38</TotalTime>
  <Words>102</Words>
  <Application>Microsoft Office PowerPoint</Application>
  <PresentationFormat>Custom</PresentationFormat>
  <Paragraphs>28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Wood Type</vt:lpstr>
      <vt:lpstr>120 Columbia hill ct.</vt:lpstr>
      <vt:lpstr>Location</vt:lpstr>
      <vt:lpstr>Request</vt:lpstr>
      <vt:lpstr>Existing conditions</vt:lpstr>
      <vt:lpstr>Existing conditions</vt:lpstr>
      <vt:lpstr>Site plan</vt:lpstr>
      <vt:lpstr>Summary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120 Columbia hill ct.</dc:title>
  <dc:creator>Mike Railey</dc:creator>
  <cp:lastModifiedBy>donna fagan</cp:lastModifiedBy>
  <cp:revision>3</cp:revision>
  <dcterms:created xsi:type="dcterms:W3CDTF">2019-09-09T15:23:21Z</dcterms:created>
  <dcterms:modified xsi:type="dcterms:W3CDTF">2019-10-03T19:20:46Z</dcterms:modified>
</cp:coreProperties>
</file>